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3" r:id="rId5"/>
    <p:sldMasterId id="2147483674" r:id="rId6"/>
  </p:sldMasterIdLst>
  <p:notesMasterIdLst>
    <p:notesMasterId r:id="rId7"/>
  </p:notesMasterIdLst>
  <p:sldIdLst>
    <p:sldId id="256" r:id="rId8"/>
    <p:sldId id="257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F416CC4-153E-4BF1-A559-649E8E8E9821}">
  <a:tblStyle styleId="{3F416CC4-153E-4BF1-A559-649E8E8E982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f3db28fc35_0_1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2f3db28fc35_0_1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17bba4150f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17bba4150f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2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9" name="Google Shape;99;p21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1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6" name="Google Shape;106;p22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Google Shape;108;p22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0" name="Google Shape;120;p2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7" name="Google Shape;127;p25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40" name="Google Shape;140;p27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Google Shape;141;p2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p2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Google Shape;143;p2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" name="Google Shape;148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{3F416CC4-153E-4BF1-A559-649E8E8E9821}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</a:t>
                      </a: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ny evidence or information from the past that provides insight into a person, event, or time period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 Sentence</a:t>
                      </a:r>
                      <a:endParaRPr sz="2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49" name="Google Shape;149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Source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5127068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9"/>
          <p:cNvSpPr txBox="1"/>
          <p:nvPr>
            <p:ph type="title"/>
          </p:nvPr>
        </p:nvSpPr>
        <p:spPr>
          <a:xfrm>
            <a:off x="628650" y="801850"/>
            <a:ext cx="7886700" cy="3168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i="1" lang="en" sz="1744">
                <a:latin typeface="Inter"/>
                <a:ea typeface="Inter"/>
                <a:cs typeface="Inter"/>
                <a:sym typeface="Inter"/>
              </a:rPr>
              <a:t>Think about a time when you had to decide whether or not to trust information from a source, such as from a website, news article, or even a textbook. </a:t>
            </a:r>
            <a:endParaRPr i="1" sz="1744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744">
                <a:latin typeface="Inter"/>
                <a:ea typeface="Inter"/>
                <a:cs typeface="Inter"/>
                <a:sym typeface="Inter"/>
              </a:rPr>
              <a:t>Write a short response to the following questions:</a:t>
            </a:r>
            <a:endParaRPr b="1" sz="1744">
              <a:latin typeface="Inter"/>
              <a:ea typeface="Inter"/>
              <a:cs typeface="Inter"/>
              <a:sym typeface="Inter"/>
            </a:endParaRPr>
          </a:p>
          <a:p>
            <a:pPr indent="-339371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744"/>
              <a:buFont typeface="Inter"/>
              <a:buAutoNum type="arabicPeriod"/>
            </a:pPr>
            <a:r>
              <a:rPr lang="en" sz="1744">
                <a:latin typeface="Inter"/>
                <a:ea typeface="Inter"/>
                <a:cs typeface="Inter"/>
                <a:sym typeface="Inter"/>
              </a:rPr>
              <a:t>What kinds of information did you look for to determine the source’s reliability and help you decide if it was trustworthy? </a:t>
            </a:r>
            <a:endParaRPr sz="1744">
              <a:latin typeface="Inter"/>
              <a:ea typeface="Inter"/>
              <a:cs typeface="Inter"/>
              <a:sym typeface="Inter"/>
            </a:endParaRPr>
          </a:p>
          <a:p>
            <a:pPr indent="-339371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44"/>
              <a:buFont typeface="Inter"/>
              <a:buAutoNum type="arabicPeriod"/>
            </a:pPr>
            <a:r>
              <a:rPr lang="en" sz="1744">
                <a:latin typeface="Inter"/>
                <a:ea typeface="Inter"/>
                <a:cs typeface="Inter"/>
                <a:sym typeface="Inter"/>
              </a:rPr>
              <a:t>How might the perspective of the source's affect the information presented?</a:t>
            </a:r>
            <a:endParaRPr sz="1744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